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C9E2"/>
    <a:srgbClr val="7AE5FE"/>
    <a:srgbClr val="C3D2F5"/>
    <a:srgbClr val="067E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287" autoAdjust="0"/>
    <p:restoredTop sz="94660"/>
  </p:normalViewPr>
  <p:slideViewPr>
    <p:cSldViewPr>
      <p:cViewPr>
        <p:scale>
          <a:sx n="66" d="100"/>
          <a:sy n="66" d="100"/>
        </p:scale>
        <p:origin x="-97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BEF3-3430-43B0-B19D-8FF56992E586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DDEF-2144-416F-A518-34EC2314746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BEF3-3430-43B0-B19D-8FF56992E586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DDEF-2144-416F-A518-34EC2314746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BEF3-3430-43B0-B19D-8FF56992E586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DDEF-2144-416F-A518-34EC2314746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BEF3-3430-43B0-B19D-8FF56992E586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DDEF-2144-416F-A518-34EC2314746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BEF3-3430-43B0-B19D-8FF56992E586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DDEF-2144-416F-A518-34EC2314746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BEF3-3430-43B0-B19D-8FF56992E586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DDEF-2144-416F-A518-34EC2314746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BEF3-3430-43B0-B19D-8FF56992E586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DDEF-2144-416F-A518-34EC2314746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BEF3-3430-43B0-B19D-8FF56992E586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DDEF-2144-416F-A518-34EC2314746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BEF3-3430-43B0-B19D-8FF56992E586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DDEF-2144-416F-A518-34EC2314746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BEF3-3430-43B0-B19D-8FF56992E586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DDEF-2144-416F-A518-34EC2314746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BEF3-3430-43B0-B19D-8FF56992E586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9DDEF-2144-416F-A518-34EC2314746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9BEF3-3430-43B0-B19D-8FF56992E586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9DDEF-2144-416F-A518-34EC2314746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48 Rectángulo redondeado"/>
          <p:cNvSpPr/>
          <p:nvPr/>
        </p:nvSpPr>
        <p:spPr>
          <a:xfrm>
            <a:off x="251520" y="404664"/>
            <a:ext cx="1512168" cy="6453336"/>
          </a:xfrm>
          <a:prstGeom prst="roundRect">
            <a:avLst>
              <a:gd name="adj" fmla="val 24475"/>
            </a:avLst>
          </a:prstGeom>
          <a:solidFill>
            <a:srgbClr val="B4C9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/>
          </a:p>
        </p:txBody>
      </p:sp>
      <p:sp>
        <p:nvSpPr>
          <p:cNvPr id="62" name="61 Rectángulo redondeado"/>
          <p:cNvSpPr/>
          <p:nvPr/>
        </p:nvSpPr>
        <p:spPr>
          <a:xfrm>
            <a:off x="395536" y="260648"/>
            <a:ext cx="1224136" cy="36004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 redondeado"/>
          <p:cNvSpPr/>
          <p:nvPr/>
        </p:nvSpPr>
        <p:spPr>
          <a:xfrm>
            <a:off x="1979712" y="404664"/>
            <a:ext cx="1512168" cy="6453336"/>
          </a:xfrm>
          <a:prstGeom prst="roundRect">
            <a:avLst>
              <a:gd name="adj" fmla="val 24475"/>
            </a:avLst>
          </a:prstGeom>
          <a:solidFill>
            <a:srgbClr val="B4C9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Rectángulo redondeado"/>
          <p:cNvSpPr/>
          <p:nvPr/>
        </p:nvSpPr>
        <p:spPr>
          <a:xfrm>
            <a:off x="3563888" y="404664"/>
            <a:ext cx="1440160" cy="6453336"/>
          </a:xfrm>
          <a:prstGeom prst="roundRect">
            <a:avLst>
              <a:gd name="adj" fmla="val 24475"/>
            </a:avLst>
          </a:prstGeom>
          <a:solidFill>
            <a:srgbClr val="B4C9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 redondeado"/>
          <p:cNvSpPr/>
          <p:nvPr/>
        </p:nvSpPr>
        <p:spPr>
          <a:xfrm>
            <a:off x="5076056" y="404664"/>
            <a:ext cx="3816424" cy="6453336"/>
          </a:xfrm>
          <a:prstGeom prst="roundRect">
            <a:avLst>
              <a:gd name="adj" fmla="val 9506"/>
            </a:avLst>
          </a:prstGeom>
          <a:solidFill>
            <a:srgbClr val="B4C9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izquierda y derecha"/>
          <p:cNvSpPr/>
          <p:nvPr/>
        </p:nvSpPr>
        <p:spPr>
          <a:xfrm>
            <a:off x="2051720" y="0"/>
            <a:ext cx="6624736" cy="836712"/>
          </a:xfrm>
          <a:prstGeom prst="left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572000" y="0"/>
            <a:ext cx="1353344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EJES</a:t>
            </a: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2267744" y="260648"/>
            <a:ext cx="12364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S" sz="1400" b="1" dirty="0" smtClean="0"/>
              <a:t>CONVIVENCIA</a:t>
            </a:r>
            <a:endParaRPr lang="es-ES" sz="1400" dirty="0"/>
          </a:p>
        </p:txBody>
      </p:sp>
      <p:sp>
        <p:nvSpPr>
          <p:cNvPr id="17" name="16 Rectángulo"/>
          <p:cNvSpPr/>
          <p:nvPr/>
        </p:nvSpPr>
        <p:spPr>
          <a:xfrm>
            <a:off x="3707904" y="188640"/>
            <a:ext cx="14401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1400" b="1" dirty="0" smtClean="0"/>
              <a:t>PARTICIPACIÓN DEMOCRÁTICA</a:t>
            </a:r>
            <a:endParaRPr lang="es-ES" sz="1400" dirty="0"/>
          </a:p>
        </p:txBody>
      </p:sp>
      <p:sp>
        <p:nvSpPr>
          <p:cNvPr id="18" name="17 Rectángulo"/>
          <p:cNvSpPr/>
          <p:nvPr/>
        </p:nvSpPr>
        <p:spPr>
          <a:xfrm>
            <a:off x="6228184" y="260648"/>
            <a:ext cx="10074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S" sz="1400" b="1" dirty="0" smtClean="0"/>
              <a:t>INCLUSIÓN</a:t>
            </a:r>
            <a:endParaRPr lang="es-ES" sz="1400" dirty="0"/>
          </a:p>
        </p:txBody>
      </p:sp>
      <p:sp>
        <p:nvSpPr>
          <p:cNvPr id="20" name="19 Rectángulo"/>
          <p:cNvSpPr/>
          <p:nvPr/>
        </p:nvSpPr>
        <p:spPr>
          <a:xfrm>
            <a:off x="323528" y="260648"/>
            <a:ext cx="13597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S" sz="1400" b="1" dirty="0" smtClean="0"/>
              <a:t>COMPONENTES</a:t>
            </a:r>
            <a:endParaRPr lang="es-ES" sz="1400" dirty="0"/>
          </a:p>
        </p:txBody>
      </p:sp>
      <p:sp>
        <p:nvSpPr>
          <p:cNvPr id="24" name="23 Rectángulo"/>
          <p:cNvSpPr/>
          <p:nvPr/>
        </p:nvSpPr>
        <p:spPr>
          <a:xfrm>
            <a:off x="2051720" y="692696"/>
            <a:ext cx="1512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1400" b="1" dirty="0" smtClean="0"/>
              <a:t>COMPTETENCIAS CIUDADANAS</a:t>
            </a:r>
            <a:endParaRPr lang="es-ES" sz="1400" dirty="0"/>
          </a:p>
        </p:txBody>
      </p:sp>
      <p:sp>
        <p:nvSpPr>
          <p:cNvPr id="25" name="24 Rectángulo"/>
          <p:cNvSpPr/>
          <p:nvPr/>
        </p:nvSpPr>
        <p:spPr>
          <a:xfrm>
            <a:off x="251520" y="692696"/>
            <a:ext cx="13681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1400" b="1" dirty="0" smtClean="0"/>
              <a:t>VALORES CORPORATIVOS </a:t>
            </a:r>
            <a:endParaRPr lang="es-ES" sz="1400" dirty="0"/>
          </a:p>
        </p:txBody>
      </p:sp>
      <p:sp>
        <p:nvSpPr>
          <p:cNvPr id="26" name="25 Rectángulo"/>
          <p:cNvSpPr/>
          <p:nvPr/>
        </p:nvSpPr>
        <p:spPr>
          <a:xfrm>
            <a:off x="539552" y="2564904"/>
            <a:ext cx="6912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/>
              <a:t>La vida</a:t>
            </a:r>
            <a:endParaRPr lang="es-ES" sz="1400" dirty="0"/>
          </a:p>
        </p:txBody>
      </p:sp>
      <p:sp>
        <p:nvSpPr>
          <p:cNvPr id="27" name="26 Rectángulo"/>
          <p:cNvSpPr/>
          <p:nvPr/>
        </p:nvSpPr>
        <p:spPr>
          <a:xfrm>
            <a:off x="428596" y="3357562"/>
            <a:ext cx="10173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/>
              <a:t>Creatividad</a:t>
            </a:r>
            <a:endParaRPr lang="es-ES" sz="1400" dirty="0"/>
          </a:p>
        </p:txBody>
      </p:sp>
      <p:sp>
        <p:nvSpPr>
          <p:cNvPr id="28" name="27 Rectángulo"/>
          <p:cNvSpPr/>
          <p:nvPr/>
        </p:nvSpPr>
        <p:spPr>
          <a:xfrm>
            <a:off x="428596" y="3929066"/>
            <a:ext cx="11430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Compromiso</a:t>
            </a:r>
            <a:endParaRPr lang="es-ES" sz="1400" dirty="0"/>
          </a:p>
        </p:txBody>
      </p:sp>
      <p:sp>
        <p:nvSpPr>
          <p:cNvPr id="29" name="28 Rectángulo"/>
          <p:cNvSpPr/>
          <p:nvPr/>
        </p:nvSpPr>
        <p:spPr>
          <a:xfrm>
            <a:off x="251520" y="4797152"/>
            <a:ext cx="15121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 smtClean="0"/>
              <a:t>Comunicación asertiva</a:t>
            </a:r>
            <a:endParaRPr lang="es-ES" sz="1400" dirty="0"/>
          </a:p>
        </p:txBody>
      </p:sp>
      <p:sp>
        <p:nvSpPr>
          <p:cNvPr id="30" name="29 Rectángulo"/>
          <p:cNvSpPr/>
          <p:nvPr/>
        </p:nvSpPr>
        <p:spPr>
          <a:xfrm>
            <a:off x="3707904" y="692696"/>
            <a:ext cx="10801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/>
              <a:t>7 HÁBITOS</a:t>
            </a:r>
            <a:endParaRPr lang="es-ES" sz="1400" dirty="0"/>
          </a:p>
        </p:txBody>
      </p:sp>
      <p:sp>
        <p:nvSpPr>
          <p:cNvPr id="31" name="30 Rectángulo"/>
          <p:cNvSpPr/>
          <p:nvPr/>
        </p:nvSpPr>
        <p:spPr>
          <a:xfrm>
            <a:off x="5940152" y="764704"/>
            <a:ext cx="14882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ACUERDOS DE AULA</a:t>
            </a:r>
            <a:endParaRPr lang="es-ES" sz="1200" dirty="0"/>
          </a:p>
        </p:txBody>
      </p:sp>
      <p:sp>
        <p:nvSpPr>
          <p:cNvPr id="32" name="31 Rectángulo"/>
          <p:cNvSpPr/>
          <p:nvPr/>
        </p:nvSpPr>
        <p:spPr>
          <a:xfrm>
            <a:off x="5292080" y="1124744"/>
            <a:ext cx="3312368" cy="40011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s-ES" sz="1000" dirty="0" smtClean="0"/>
              <a:t>Respetar argumento y posiciones de los docentes y compañeros en el aula de clase</a:t>
            </a:r>
            <a:endParaRPr lang="es-ES" sz="1000" dirty="0"/>
          </a:p>
        </p:txBody>
      </p:sp>
      <p:sp>
        <p:nvSpPr>
          <p:cNvPr id="33" name="32 Rectángulo"/>
          <p:cNvSpPr/>
          <p:nvPr/>
        </p:nvSpPr>
        <p:spPr>
          <a:xfrm>
            <a:off x="5292080" y="1556792"/>
            <a:ext cx="3312368" cy="40011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s-ES" sz="1000" dirty="0" smtClean="0"/>
              <a:t>Evitar consumir alimentos en el aula de clase, excepto en las horas de alimento preparado(refrigerio)</a:t>
            </a:r>
            <a:endParaRPr lang="es-ES" sz="1000" dirty="0"/>
          </a:p>
        </p:txBody>
      </p:sp>
      <p:sp>
        <p:nvSpPr>
          <p:cNvPr id="34" name="33 Rectángulo"/>
          <p:cNvSpPr/>
          <p:nvPr/>
        </p:nvSpPr>
        <p:spPr>
          <a:xfrm>
            <a:off x="5292080" y="1988840"/>
            <a:ext cx="3312368" cy="24622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s-ES" sz="1000" dirty="0" smtClean="0"/>
              <a:t>Las gorras cachuchas y pañoletas no se permiten en el aula</a:t>
            </a:r>
            <a:endParaRPr lang="es-ES" sz="1000" dirty="0"/>
          </a:p>
        </p:txBody>
      </p:sp>
      <p:sp>
        <p:nvSpPr>
          <p:cNvPr id="35" name="34 Rectángulo"/>
          <p:cNvSpPr/>
          <p:nvPr/>
        </p:nvSpPr>
        <p:spPr>
          <a:xfrm>
            <a:off x="5292080" y="2276872"/>
            <a:ext cx="3312368" cy="40011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s-ES" sz="1000" dirty="0" smtClean="0"/>
              <a:t>El uso de dispositivos o equipos tecnológicos no es permitido en las aulas</a:t>
            </a:r>
            <a:endParaRPr lang="es-ES" sz="1000" dirty="0"/>
          </a:p>
        </p:txBody>
      </p:sp>
      <p:sp>
        <p:nvSpPr>
          <p:cNvPr id="36" name="35 Rectángulo"/>
          <p:cNvSpPr/>
          <p:nvPr/>
        </p:nvSpPr>
        <p:spPr>
          <a:xfrm>
            <a:off x="5292080" y="2708920"/>
            <a:ext cx="3312368" cy="553998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s-ES" sz="1000" dirty="0" smtClean="0"/>
              <a:t>El uso de celulares, se autoriza en estado de vibrador y se dará la autorización  para contestar fuera del aula solo en caso de emergencia</a:t>
            </a:r>
            <a:endParaRPr lang="es-ES" sz="1000" dirty="0"/>
          </a:p>
        </p:txBody>
      </p:sp>
      <p:sp>
        <p:nvSpPr>
          <p:cNvPr id="37" name="36 Rectángulo"/>
          <p:cNvSpPr/>
          <p:nvPr/>
        </p:nvSpPr>
        <p:spPr>
          <a:xfrm>
            <a:off x="5292080" y="3284984"/>
            <a:ext cx="3312368" cy="40011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s-ES" sz="1000" dirty="0" smtClean="0"/>
              <a:t>Para salir del aula de clase debe tener la autorización del docente</a:t>
            </a:r>
            <a:endParaRPr lang="es-ES" sz="1000" dirty="0"/>
          </a:p>
        </p:txBody>
      </p:sp>
      <p:sp>
        <p:nvSpPr>
          <p:cNvPr id="40" name="39 Rectángulo"/>
          <p:cNvSpPr/>
          <p:nvPr/>
        </p:nvSpPr>
        <p:spPr>
          <a:xfrm>
            <a:off x="5292080" y="3717032"/>
            <a:ext cx="3312368" cy="24622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s-ES" sz="1000" dirty="0" smtClean="0"/>
              <a:t>Ser puntuales al inicio de las clases</a:t>
            </a:r>
            <a:endParaRPr lang="es-ES" sz="1000" dirty="0"/>
          </a:p>
        </p:txBody>
      </p:sp>
      <p:sp>
        <p:nvSpPr>
          <p:cNvPr id="41" name="40 Rectángulo"/>
          <p:cNvSpPr/>
          <p:nvPr/>
        </p:nvSpPr>
        <p:spPr>
          <a:xfrm>
            <a:off x="5292080" y="4005064"/>
            <a:ext cx="3312368" cy="24622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s-ES" sz="1000" dirty="0" smtClean="0"/>
              <a:t>Tener una buena higiene y presentación personal</a:t>
            </a:r>
            <a:endParaRPr lang="es-ES" sz="1000" dirty="0"/>
          </a:p>
        </p:txBody>
      </p:sp>
      <p:sp>
        <p:nvSpPr>
          <p:cNvPr id="42" name="41 Rectángulo"/>
          <p:cNvSpPr/>
          <p:nvPr/>
        </p:nvSpPr>
        <p:spPr>
          <a:xfrm>
            <a:off x="5292080" y="4293096"/>
            <a:ext cx="3312368" cy="40011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s-ES" sz="1000" dirty="0" smtClean="0"/>
              <a:t>Mantener el aula aseada y organizada, al igual que los pasillos del descanso</a:t>
            </a:r>
            <a:endParaRPr lang="es-ES" sz="1000" dirty="0"/>
          </a:p>
        </p:txBody>
      </p:sp>
      <p:sp>
        <p:nvSpPr>
          <p:cNvPr id="43" name="42 Rectángulo"/>
          <p:cNvSpPr/>
          <p:nvPr/>
        </p:nvSpPr>
        <p:spPr>
          <a:xfrm>
            <a:off x="5292080" y="4725144"/>
            <a:ext cx="3312368" cy="24622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s-ES" sz="1000" dirty="0" smtClean="0"/>
              <a:t>Cuidar los materiales y enseres de la institución</a:t>
            </a:r>
            <a:endParaRPr lang="es-ES" sz="1000" dirty="0"/>
          </a:p>
        </p:txBody>
      </p:sp>
      <p:sp>
        <p:nvSpPr>
          <p:cNvPr id="44" name="43 Rectángulo"/>
          <p:cNvSpPr/>
          <p:nvPr/>
        </p:nvSpPr>
        <p:spPr>
          <a:xfrm>
            <a:off x="5292080" y="5013176"/>
            <a:ext cx="3312368" cy="40011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s-ES" sz="1000" dirty="0" smtClean="0"/>
              <a:t>Responsabilidad con las tareas y actividades asignadas en el aula</a:t>
            </a:r>
            <a:endParaRPr lang="es-ES" sz="1000" dirty="0"/>
          </a:p>
        </p:txBody>
      </p:sp>
      <p:sp>
        <p:nvSpPr>
          <p:cNvPr id="45" name="44 Rectángulo"/>
          <p:cNvSpPr/>
          <p:nvPr/>
        </p:nvSpPr>
        <p:spPr>
          <a:xfrm>
            <a:off x="5292080" y="5445224"/>
            <a:ext cx="3312368" cy="40011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s-ES" sz="1000" dirty="0" smtClean="0"/>
              <a:t>Respetar los objetos personales de los docentes y compañeros</a:t>
            </a:r>
            <a:endParaRPr lang="es-ES" sz="1000" dirty="0"/>
          </a:p>
        </p:txBody>
      </p:sp>
      <p:sp>
        <p:nvSpPr>
          <p:cNvPr id="46" name="45 Rectángulo"/>
          <p:cNvSpPr/>
          <p:nvPr/>
        </p:nvSpPr>
        <p:spPr>
          <a:xfrm>
            <a:off x="5292080" y="5877272"/>
            <a:ext cx="3312368" cy="24622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s-ES" sz="1000" dirty="0" smtClean="0"/>
              <a:t>Evitar usar </a:t>
            </a:r>
            <a:r>
              <a:rPr lang="es-ES" sz="1000" dirty="0" err="1" smtClean="0"/>
              <a:t>pirsing</a:t>
            </a:r>
            <a:r>
              <a:rPr lang="es-ES" sz="1000" dirty="0" smtClean="0"/>
              <a:t> en los espacios institucionales</a:t>
            </a:r>
            <a:endParaRPr lang="es-ES" sz="1000" dirty="0"/>
          </a:p>
        </p:txBody>
      </p:sp>
      <p:sp>
        <p:nvSpPr>
          <p:cNvPr id="47" name="46 Rectángulo"/>
          <p:cNvSpPr/>
          <p:nvPr/>
        </p:nvSpPr>
        <p:spPr>
          <a:xfrm>
            <a:off x="5292080" y="6165304"/>
            <a:ext cx="3312368" cy="24622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s-ES" sz="1000" dirty="0" smtClean="0"/>
              <a:t>No se deben hacer los descansos en el baño</a:t>
            </a:r>
            <a:endParaRPr lang="es-ES" sz="1000" dirty="0"/>
          </a:p>
        </p:txBody>
      </p:sp>
      <p:sp>
        <p:nvSpPr>
          <p:cNvPr id="48" name="47 Rectángulo"/>
          <p:cNvSpPr/>
          <p:nvPr/>
        </p:nvSpPr>
        <p:spPr>
          <a:xfrm>
            <a:off x="5292080" y="6453336"/>
            <a:ext cx="3312368" cy="25115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s-ES" sz="1000" dirty="0" smtClean="0"/>
              <a:t>Cumplir cabalmente con las actividades académicas</a:t>
            </a:r>
            <a:endParaRPr lang="es-ES" sz="1000" dirty="0"/>
          </a:p>
        </p:txBody>
      </p:sp>
      <p:sp>
        <p:nvSpPr>
          <p:cNvPr id="50" name="49 Rectángulo"/>
          <p:cNvSpPr/>
          <p:nvPr/>
        </p:nvSpPr>
        <p:spPr>
          <a:xfrm>
            <a:off x="2051720" y="1772816"/>
            <a:ext cx="935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/>
              <a:t>Cognitivas</a:t>
            </a:r>
            <a:endParaRPr lang="es-ES" sz="1400" dirty="0"/>
          </a:p>
        </p:txBody>
      </p:sp>
      <p:sp>
        <p:nvSpPr>
          <p:cNvPr id="51" name="50 Rectángulo"/>
          <p:cNvSpPr/>
          <p:nvPr/>
        </p:nvSpPr>
        <p:spPr>
          <a:xfrm>
            <a:off x="2051720" y="2348880"/>
            <a:ext cx="8427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/>
              <a:t>Afectivas</a:t>
            </a:r>
            <a:endParaRPr lang="es-ES" sz="1400" dirty="0"/>
          </a:p>
        </p:txBody>
      </p:sp>
      <p:sp>
        <p:nvSpPr>
          <p:cNvPr id="52" name="51 Rectángulo"/>
          <p:cNvSpPr/>
          <p:nvPr/>
        </p:nvSpPr>
        <p:spPr>
          <a:xfrm>
            <a:off x="2051720" y="2924944"/>
            <a:ext cx="15461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Comunicativas</a:t>
            </a:r>
          </a:p>
        </p:txBody>
      </p:sp>
      <p:sp>
        <p:nvSpPr>
          <p:cNvPr id="53" name="52 Rectángulo"/>
          <p:cNvSpPr/>
          <p:nvPr/>
        </p:nvSpPr>
        <p:spPr>
          <a:xfrm>
            <a:off x="1979712" y="3717032"/>
            <a:ext cx="12961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 smtClean="0"/>
              <a:t>Conocimiento</a:t>
            </a:r>
            <a:endParaRPr lang="es-ES" sz="1400" dirty="0"/>
          </a:p>
        </p:txBody>
      </p:sp>
      <p:sp>
        <p:nvSpPr>
          <p:cNvPr id="54" name="53 Rectángulo"/>
          <p:cNvSpPr/>
          <p:nvPr/>
        </p:nvSpPr>
        <p:spPr>
          <a:xfrm>
            <a:off x="3635896" y="1484784"/>
            <a:ext cx="11467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/>
              <a:t>Ser proactivo</a:t>
            </a:r>
          </a:p>
        </p:txBody>
      </p:sp>
      <p:sp>
        <p:nvSpPr>
          <p:cNvPr id="55" name="54 Rectángulo"/>
          <p:cNvSpPr/>
          <p:nvPr/>
        </p:nvSpPr>
        <p:spPr>
          <a:xfrm>
            <a:off x="3635896" y="1844824"/>
            <a:ext cx="13681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Comenzar con fin en mente</a:t>
            </a:r>
          </a:p>
        </p:txBody>
      </p:sp>
      <p:sp>
        <p:nvSpPr>
          <p:cNvPr id="56" name="55 Rectángulo"/>
          <p:cNvSpPr/>
          <p:nvPr/>
        </p:nvSpPr>
        <p:spPr>
          <a:xfrm>
            <a:off x="3635896" y="2420888"/>
            <a:ext cx="12961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Poner primero lo primero</a:t>
            </a:r>
            <a:endParaRPr lang="es-ES" sz="1400" dirty="0"/>
          </a:p>
        </p:txBody>
      </p:sp>
      <p:sp>
        <p:nvSpPr>
          <p:cNvPr id="57" name="56 Rectángulo"/>
          <p:cNvSpPr/>
          <p:nvPr/>
        </p:nvSpPr>
        <p:spPr>
          <a:xfrm>
            <a:off x="3635896" y="3140969"/>
            <a:ext cx="15841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Pensar ganar -ganar</a:t>
            </a:r>
          </a:p>
        </p:txBody>
      </p:sp>
      <p:sp>
        <p:nvSpPr>
          <p:cNvPr id="63" name="62 Rectángulo"/>
          <p:cNvSpPr/>
          <p:nvPr/>
        </p:nvSpPr>
        <p:spPr>
          <a:xfrm>
            <a:off x="251520" y="1556792"/>
            <a:ext cx="1584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 smtClean="0"/>
              <a:t>Trabajo Colaborativo</a:t>
            </a:r>
            <a:endParaRPr lang="es-ES" sz="1400" dirty="0"/>
          </a:p>
        </p:txBody>
      </p:sp>
      <p:sp>
        <p:nvSpPr>
          <p:cNvPr id="64" name="63 Rectángulo"/>
          <p:cNvSpPr/>
          <p:nvPr/>
        </p:nvSpPr>
        <p:spPr>
          <a:xfrm>
            <a:off x="2123728" y="4581128"/>
            <a:ext cx="11067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/>
              <a:t>Integradoras</a:t>
            </a:r>
            <a:endParaRPr lang="es-ES" sz="1400" dirty="0"/>
          </a:p>
        </p:txBody>
      </p:sp>
      <p:sp>
        <p:nvSpPr>
          <p:cNvPr id="74" name="73 Rectángulo"/>
          <p:cNvSpPr/>
          <p:nvPr/>
        </p:nvSpPr>
        <p:spPr>
          <a:xfrm>
            <a:off x="3635896" y="3861048"/>
            <a:ext cx="1349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Buscar primero entender y luego ser entendido</a:t>
            </a:r>
            <a:endParaRPr lang="es-ES" sz="1400" dirty="0"/>
          </a:p>
        </p:txBody>
      </p:sp>
      <p:sp>
        <p:nvSpPr>
          <p:cNvPr id="75" name="74 Rectángulo"/>
          <p:cNvSpPr/>
          <p:nvPr/>
        </p:nvSpPr>
        <p:spPr>
          <a:xfrm>
            <a:off x="3707904" y="5085184"/>
            <a:ext cx="7657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/>
              <a:t>Sinergia</a:t>
            </a:r>
            <a:endParaRPr lang="es-ES" sz="1400" dirty="0"/>
          </a:p>
        </p:txBody>
      </p:sp>
      <p:sp>
        <p:nvSpPr>
          <p:cNvPr id="76" name="75 Rectángulo"/>
          <p:cNvSpPr/>
          <p:nvPr/>
        </p:nvSpPr>
        <p:spPr>
          <a:xfrm>
            <a:off x="3707904" y="5733256"/>
            <a:ext cx="1152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Afilar la sierra</a:t>
            </a:r>
            <a:endParaRPr lang="es-E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224</Words>
  <Application>Microsoft Office PowerPoint</Application>
  <PresentationFormat>Presentación en pantalla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dora</cp:lastModifiedBy>
  <cp:revision>26</cp:revision>
  <dcterms:created xsi:type="dcterms:W3CDTF">2013-04-08T16:22:18Z</dcterms:created>
  <dcterms:modified xsi:type="dcterms:W3CDTF">2013-05-08T19:27:13Z</dcterms:modified>
</cp:coreProperties>
</file>